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8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052697-1509-4359-A1D8-AE34828DC051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433E33-8A5C-4DE1-A411-BA12BA44871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66978" cy="1960033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Фейерверк затей.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736" y="5364088"/>
            <a:ext cx="4800600" cy="2336800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 smtClean="0">
                <a:solidFill>
                  <a:srgbClr val="002060"/>
                </a:solidFill>
                <a:latin typeface="Monotype Corsiva" pitchFamily="66" charset="0"/>
              </a:rPr>
              <a:t>1.Наше представление о добре и зле.</a:t>
            </a:r>
            <a:endParaRPr lang="ru-RU" sz="14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14400" dirty="0" smtClean="0">
                <a:solidFill>
                  <a:srgbClr val="002060"/>
                </a:solidFill>
                <a:latin typeface="Monotype Corsiva" pitchFamily="66" charset="0"/>
              </a:rPr>
              <a:t> 2.Изготовление цветочных композиций.</a:t>
            </a:r>
          </a:p>
          <a:p>
            <a:r>
              <a:rPr lang="ru-RU" sz="14400" dirty="0" smtClean="0">
                <a:solidFill>
                  <a:srgbClr val="002060"/>
                </a:solidFill>
                <a:latin typeface="Monotype Corsiva" pitchFamily="66" charset="0"/>
              </a:rPr>
              <a:t>3.Праздники в нашем классе.                                                             </a:t>
            </a:r>
            <a:endParaRPr lang="ru-RU" sz="144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14400" dirty="0" smtClean="0"/>
          </a:p>
          <a:p>
            <a:r>
              <a:rPr lang="ru-RU" sz="14400" dirty="0" smtClean="0"/>
              <a:t>	</a:t>
            </a:r>
            <a:r>
              <a:rPr lang="ru-RU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985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8" y="827584"/>
            <a:ext cx="475252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52736" y="4427984"/>
            <a:ext cx="53693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Monotype Corsiva" pitchFamily="66" charset="0"/>
              </a:rPr>
              <a:t>Что такое добро и зло? У всех есть свое мнение. Мы собрались  всей командой, и каждый  размышлял на эту тему, и вот что у нас получилось.</a:t>
            </a:r>
          </a:p>
          <a:p>
            <a:r>
              <a:rPr lang="ru-RU" sz="2000" dirty="0" smtClean="0">
                <a:latin typeface="Monotype Corsiva" pitchFamily="66" charset="0"/>
              </a:rPr>
              <a:t>    Добро и зло, это  разные вещи, как например, хорошо и плохо, без добра не будет зла, без зла – добра. </a:t>
            </a:r>
          </a:p>
          <a:p>
            <a:r>
              <a:rPr lang="ru-RU" sz="2000" dirty="0" smtClean="0">
                <a:latin typeface="Monotype Corsiva" pitchFamily="66" charset="0"/>
              </a:rPr>
              <a:t>    Для начала мы решили, что нужно выписать определения из толковых словарей. Нам очень помог «Толковый словарь русского языка» автором, которого являлся И.В. Даль. </a:t>
            </a:r>
          </a:p>
          <a:p>
            <a:r>
              <a:rPr lang="ru-RU" sz="2000" dirty="0" smtClean="0">
                <a:latin typeface="Monotype Corsiva" pitchFamily="66" charset="0"/>
              </a:rPr>
              <a:t>    Добро – благо, что честно и полезно, всё, чего требует от нас долг человека, гражданина, семьянина. </a:t>
            </a:r>
          </a:p>
          <a:p>
            <a:r>
              <a:rPr lang="ru-RU" sz="2000" dirty="0" smtClean="0">
                <a:latin typeface="Monotype Corsiva" pitchFamily="66" charset="0"/>
              </a:rPr>
              <a:t>    Зло описано всего двумя словами – худое, лихое. 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491" y="395536"/>
            <a:ext cx="554461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Чёткое разделение, добро и зло, хорошо и плохо, а, однако, так легко переступить через эту черту, оказаться плохим, и как трудно, снова стать хорошим. Многие люди просто попались в путы зла, под предлогом того, что их вынудила жизнь. Да и такое бывает, смерть родных, тяжелый психологический стресс, а месть, как им кажется выход из этой затруднительной ситуации. Так можно встать на сторону зла. </a:t>
            </a:r>
          </a:p>
          <a:p>
            <a:r>
              <a:rPr lang="ru-RU" sz="2000" dirty="0" smtClean="0">
                <a:latin typeface="Monotype Corsiva" pitchFamily="66" charset="0"/>
              </a:rPr>
              <a:t>    Зло и добро находятся в вечном переплетении.</a:t>
            </a:r>
          </a:p>
          <a:p>
            <a:r>
              <a:rPr lang="ru-RU" sz="2000" dirty="0" smtClean="0">
                <a:latin typeface="Monotype Corsiva" pitchFamily="66" charset="0"/>
              </a:rPr>
              <a:t>    Добро это добро, зло это зло, а счастье это счастье, вот один из тысячи ответов на этот вопрос. Они всегда вместе, и я надеюсь, что у каждой сказки будет свой конец.</a:t>
            </a:r>
          </a:p>
          <a:p>
            <a:r>
              <a:rPr lang="ru-RU" sz="2000" dirty="0" smtClean="0">
                <a:latin typeface="Monotype Corsiva" pitchFamily="66" charset="0"/>
              </a:rPr>
              <a:t>Мы </a:t>
            </a:r>
            <a:r>
              <a:rPr lang="ru-RU" sz="2000" smtClean="0">
                <a:latin typeface="Monotype Corsiva" pitchFamily="66" charset="0"/>
              </a:rPr>
              <a:t>очень </a:t>
            </a:r>
            <a:r>
              <a:rPr lang="ru-RU" sz="2000" smtClean="0">
                <a:latin typeface="Monotype Corsiva" pitchFamily="66" charset="0"/>
              </a:rPr>
              <a:t>любим, </a:t>
            </a:r>
            <a:r>
              <a:rPr lang="ru-RU" sz="2000" dirty="0" smtClean="0">
                <a:latin typeface="Monotype Corsiva" pitchFamily="66" charset="0"/>
              </a:rPr>
              <a:t>совершать добрые дела. </a:t>
            </a:r>
          </a:p>
          <a:p>
            <a:r>
              <a:rPr lang="ru-RU" sz="2000" dirty="0" smtClean="0">
                <a:latin typeface="Monotype Corsiva" pitchFamily="66" charset="0"/>
              </a:rPr>
              <a:t>  А что же  такое добрые дела? Мы уверенны, что  это хорошие поступки, которые люди  совершают каждый день и  не ради славы, а от чистого сердца, для того, чтобы окружающим стало лучше. Нужно только захотеть, и добрые дела можно делать каждый день.       Больших добрых дел в своей жизни мы еще не успели совершить. Но те, которые мы делаем ежедневно, делаем от души. Уступаем место старшим в автобусе, помогаем пожилым соседям, делимся с друзьями вкусными конфетами,  с товарищем по парте - карандашами, тетрадкой,  если  он забыл их дома, во всём слушаем  родителей и учителей – это маленькие, но добрые дела. 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4716016"/>
            <a:ext cx="554461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41630" y="1018098"/>
            <a:ext cx="43787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На уроке трудов, мы команда октябрят, делали цветочные композиции, и на каждом лепестке написали афоризмы о добре и зле. Мы дарили их, папам и мамам, любимым учителям.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539552"/>
            <a:ext cx="273630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1763688"/>
            <a:ext cx="270892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3419872"/>
            <a:ext cx="309634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40" y="6444208"/>
            <a:ext cx="270892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58" y="5166065"/>
            <a:ext cx="2837470" cy="2556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068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96" y="4427984"/>
            <a:ext cx="57606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Мы все любим праздники, но есть один праздник, которого мы ждем с нетерпением. Нет, это не Новый год и даже не 8 марта. Этот наш праздник, делает нас более дружными, внимательными друг к другу. Это праздник, нашего дня рождения. Мы справляем, дни рождения, по месяцам. Мы хотим показать фотографии, где мы поздравляли </a:t>
            </a:r>
            <a:r>
              <a:rPr lang="ru-RU" sz="2000" dirty="0">
                <a:latin typeface="Monotype Corsiva" pitchFamily="66" charset="0"/>
              </a:rPr>
              <a:t>д</a:t>
            </a:r>
            <a:r>
              <a:rPr lang="ru-RU" sz="2000" dirty="0" smtClean="0">
                <a:latin typeface="Monotype Corsiva" pitchFamily="66" charset="0"/>
              </a:rPr>
              <a:t>руг друга, здесь поздравляем </a:t>
            </a:r>
            <a:r>
              <a:rPr lang="ru-RU" sz="2000" dirty="0" err="1" smtClean="0">
                <a:latin typeface="Monotype Corsiva" pitchFamily="66" charset="0"/>
              </a:rPr>
              <a:t>однокласснмков</a:t>
            </a:r>
            <a:r>
              <a:rPr lang="ru-RU" sz="2000" dirty="0" smtClean="0">
                <a:latin typeface="Monotype Corsiva" pitchFamily="66" charset="0"/>
              </a:rPr>
              <a:t>,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которые родились в осенние месяцы. Сценарий праздника нам помогла составить, пионерская дружина и, наша замечательная Галина </a:t>
            </a:r>
            <a:r>
              <a:rPr lang="ru-RU" sz="2000" dirty="0" err="1" smtClean="0">
                <a:latin typeface="Monotype Corsiva" pitchFamily="66" charset="0"/>
              </a:rPr>
              <a:t>Зигмундовна</a:t>
            </a:r>
            <a:r>
              <a:rPr lang="ru-RU" sz="2000" dirty="0" smtClean="0">
                <a:latin typeface="Monotype Corsiva" pitchFamily="66" charset="0"/>
              </a:rPr>
              <a:t>. Спасибо Вам, за вашу помощь. Мы ВАС очень любим, за то что рядом с Вами, каждый день, это маленький праздник, за вашу улыбку, за ваше терпения.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179512"/>
            <a:ext cx="5760640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873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0" y="395536"/>
            <a:ext cx="3440766" cy="3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37" y="1691680"/>
            <a:ext cx="371703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0" y="3851920"/>
            <a:ext cx="4104456" cy="592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85" y="5599785"/>
            <a:ext cx="4090761" cy="663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4596746" y="0"/>
            <a:ext cx="2143200" cy="1886000"/>
          </a:xfrm>
          <a:prstGeom prst="star5">
            <a:avLst>
              <a:gd name="adj" fmla="val 1193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749146" y="152400"/>
            <a:ext cx="2143200" cy="1886000"/>
          </a:xfrm>
          <a:prstGeom prst="star5">
            <a:avLst>
              <a:gd name="adj" fmla="val 1193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694565" y="152400"/>
            <a:ext cx="2143200" cy="1886000"/>
          </a:xfrm>
          <a:prstGeom prst="star5">
            <a:avLst>
              <a:gd name="adj" fmla="val 1193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44" y="6300192"/>
            <a:ext cx="331236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5-конечная звезда 3"/>
          <p:cNvSpPr/>
          <p:nvPr/>
        </p:nvSpPr>
        <p:spPr>
          <a:xfrm>
            <a:off x="3645024" y="107504"/>
            <a:ext cx="3024336" cy="1922512"/>
          </a:xfrm>
          <a:prstGeom prst="star5">
            <a:avLst>
              <a:gd name="adj" fmla="val 974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27585" y="6948264"/>
            <a:ext cx="1950314" cy="1850504"/>
          </a:xfrm>
          <a:prstGeom prst="star5">
            <a:avLst>
              <a:gd name="adj" fmla="val 541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2" y="3707904"/>
            <a:ext cx="3522396" cy="2767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0" y="1068760"/>
            <a:ext cx="3345374" cy="2423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2" y="2411760"/>
            <a:ext cx="3014399" cy="2679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7037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563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Фейерверк затей.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Infobel 2012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Фейерверк затей.</dc:title>
  <dc:creator>kompik</dc:creator>
  <cp:lastModifiedBy>kompik</cp:lastModifiedBy>
  <cp:revision>13</cp:revision>
  <cp:lastPrinted>2014-03-18T09:06:23Z</cp:lastPrinted>
  <dcterms:created xsi:type="dcterms:W3CDTF">2014-03-10T11:51:11Z</dcterms:created>
  <dcterms:modified xsi:type="dcterms:W3CDTF">2014-03-18T15:15:07Z</dcterms:modified>
</cp:coreProperties>
</file>